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82" d="100"/>
          <a:sy n="182" d="100"/>
        </p:scale>
        <p:origin x="586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31D13B6-87B5-2BB6-CDA8-32786F496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Selin SENAN</cp:lastModifiedBy>
  <cp:revision>2</cp:revision>
  <dcterms:created xsi:type="dcterms:W3CDTF">2026-06-01T13:12:33Z</dcterms:created>
  <dcterms:modified xsi:type="dcterms:W3CDTF">2026-06-01T13:39:04Z</dcterms:modified>
</cp:coreProperties>
</file>